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3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F0A4-C523-4CFE-A264-440A7B4D650B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69EDD-4930-4E4E-9184-3A4A038A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9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69EDD-4930-4E4E-9184-3A4A038A76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46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8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9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6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9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5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9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9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1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8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3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2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6AA7A-99E8-4D7B-824B-4BC749662FB7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C8361-1B6B-4672-86FC-8C20F8A1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7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NCDA Credentialing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Sherry R. Williams</a:t>
            </a:r>
          </a:p>
          <a:p>
            <a:r>
              <a:rPr lang="en-US" dirty="0" smtClean="0"/>
              <a:t>SCCDA President-Elect</a:t>
            </a:r>
          </a:p>
          <a:p>
            <a:r>
              <a:rPr lang="en-US" dirty="0" smtClean="0"/>
              <a:t>November 2018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7" y="914400"/>
            <a:ext cx="44291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30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11525250" cy="674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76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Credential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credential is the highest level of proof supporting an individual's educational or professional achievement. The credential is issued by a third party with authoritative power and is proof of an individual's qualification or competence in a given subject.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Certification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A certificate is awarded for completion of an educational program to gain knowledge in a specific area.</a:t>
            </a:r>
          </a:p>
          <a:p>
            <a:pPr marL="0" indent="0">
              <a:buNone/>
            </a:pPr>
            <a:r>
              <a:rPr lang="en-US" dirty="0" smtClean="0"/>
              <a:t>Example:  certificate for completion of FCD 120 hour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6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34292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4628661" y="4495800"/>
            <a:ext cx="1543539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219200"/>
            <a:ext cx="7505700" cy="411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2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614363"/>
            <a:ext cx="809625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412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838200"/>
            <a:ext cx="7981950" cy="51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0" y="2971800"/>
            <a:ext cx="8991600" cy="3200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5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GCDF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CCSP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705980"/>
              </p:ext>
            </p:extLst>
          </p:nvPr>
        </p:nvGraphicFramePr>
        <p:xfrm>
          <a:off x="304800" y="2667000"/>
          <a:ext cx="3657600" cy="330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Recertification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timeframe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 5 years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 and Experience hours to apply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Grad:  1400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Bachelors:  2800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FCD 120 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baseline="0" dirty="0" smtClean="0"/>
                        <a:t> course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319606"/>
              </p:ext>
            </p:extLst>
          </p:nvPr>
        </p:nvGraphicFramePr>
        <p:xfrm>
          <a:off x="4800600" y="2590800"/>
          <a:ext cx="3886200" cy="424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</a:t>
                      </a:r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Recertification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timeframe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 3 years</a:t>
                      </a:r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 and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complete 4 scenarios appropriate to the credential area</a:t>
                      </a:r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FCD 120 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 course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85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149</Words>
  <Application>Microsoft Macintosh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NCDA Credentialing</vt:lpstr>
      <vt:lpstr>PowerPoint Presentation</vt:lpstr>
      <vt:lpstr>Credential</vt:lpstr>
      <vt:lpstr>PowerPoint Presentation</vt:lpstr>
      <vt:lpstr>PowerPoint Presentation</vt:lpstr>
      <vt:lpstr>PowerPoint Presentation</vt:lpstr>
      <vt:lpstr>PowerPoint Presentation</vt:lpstr>
      <vt:lpstr>Comparison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NCDA Credentialing</dc:title>
  <dc:creator>Sherry R Williams</dc:creator>
  <cp:lastModifiedBy>Sherry Williams</cp:lastModifiedBy>
  <cp:revision>3</cp:revision>
  <dcterms:created xsi:type="dcterms:W3CDTF">2018-11-12T18:46:38Z</dcterms:created>
  <dcterms:modified xsi:type="dcterms:W3CDTF">2018-12-14T20:56:36Z</dcterms:modified>
</cp:coreProperties>
</file>